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277" r:id="rId3"/>
  </p:sldIdLst>
  <p:sldSz cx="10693400" cy="7561263"/>
  <p:notesSz cx="6858000" cy="9144000"/>
  <p:embeddedFontLst>
    <p:embeddedFont>
      <p:font typeface="HG丸ｺﾞｼｯｸM-PRO" pitchFamily="50" charset="-128"/>
      <p:regular r:id="rId6"/>
    </p:embeddedFont>
    <p:embeddedFont>
      <p:font typeface="Calibri" pitchFamily="34" charset="0"/>
      <p:regular r:id="rId7"/>
      <p:bold r:id="rId8"/>
      <p:italic r:id="rId9"/>
      <p:boldItalic r:id="rId10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290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openxmlformats.org/officeDocument/2006/relationships/font" Target="fonts/font5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rose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8" y="2853"/>
            <a:ext cx="10692064" cy="7555556"/>
          </a:xfrm>
          <a:prstGeom prst="rect">
            <a:avLst/>
          </a:prstGeom>
        </p:spPr>
      </p:pic>
      <p:pic>
        <p:nvPicPr>
          <p:cNvPr id="5" name="図 4" descr="rose02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54077" y="1916531"/>
            <a:ext cx="5549207" cy="553650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66180" y="2700511"/>
            <a:ext cx="8352928" cy="58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52400" dist="317500" dir="5400000" sx="90000" sy="-19000" rotWithShape="0">
              <a:schemeClr val="bg2">
                <a:lumMod val="10000"/>
                <a:alpha val="15000"/>
              </a:schemeClr>
            </a:outerShdw>
          </a:effectLst>
        </p:spPr>
        <p:txBody>
          <a:bodyPr vert="horz" wrap="square" lIns="104293" tIns="0" rIns="104293" bIns="0" numCol="1" anchor="b" anchorCtr="0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4800" b="1" baseline="0">
                <a:ln w="12700" cap="rnd" cmpd="sng"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ash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75057" dist="12700" dir="5400000" sy="-20000" rotWithShape="0">
                    <a:schemeClr val="bg2">
                      <a:lumMod val="10000"/>
                      <a:alpha val="7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66180" y="3420591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42244" y="1980431"/>
            <a:ext cx="8567960" cy="4751920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10196" y="1384573"/>
            <a:ext cx="9001002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rose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68" y="2853"/>
            <a:ext cx="10692064" cy="7555556"/>
          </a:xfrm>
          <a:prstGeom prst="rect">
            <a:avLst/>
          </a:prstGeom>
        </p:spPr>
      </p:pic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pic>
        <p:nvPicPr>
          <p:cNvPr id="10" name="図 9" descr="rose03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4177778" cy="2857143"/>
          </a:xfrm>
          <a:prstGeom prst="rect">
            <a:avLst/>
          </a:prstGeom>
        </p:spPr>
      </p:pic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2015/2/11</a:t>
            </a:fld>
            <a:endParaRPr kumimoji="1" lang="ja-JP" altLang="en-US" dirty="0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10196" y="1384573"/>
            <a:ext cx="9001002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accent3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66180" y="684674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bg2">
                  <a:lumMod val="1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ctrTitle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normAutofit fontScale="90000"/>
          </a:bodyPr>
          <a:lstStyle/>
          <a:p>
            <a:r>
              <a:rPr lang="ja-JP" altLang="en-US" dirty="0" smtClean="0"/>
              <a:t>プレゼンテーションタイトル</a:t>
            </a:r>
            <a:endParaRPr lang="ja-JP" altLang="en-US" dirty="0"/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画像はスライドマスタで移動や削除などができます。</a:t>
            </a:r>
            <a:endParaRPr lang="ja-JP" altLang="en-US" sz="2400" dirty="0"/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666180" y="6372919"/>
            <a:ext cx="403244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ja-JP" altLang="en-US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ＭＳ Ｐゴシック"/>
              </a:rPr>
              <a:t>会社○○</a:t>
            </a:r>
            <a:endParaRPr lang="en-US" altLang="ja-JP" sz="1200" b="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ＭＳ Ｐゴシック"/>
            </a:endParaRPr>
          </a:p>
          <a:p>
            <a:pPr algn="l">
              <a:lnSpc>
                <a:spcPts val="600"/>
              </a:lnSpc>
            </a:pPr>
            <a:r>
              <a:rPr lang="en-US" altLang="ja-JP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ＭＳ Ｐゴシック"/>
              </a:rPr>
              <a:t>〒000-0000 </a:t>
            </a:r>
            <a:r>
              <a:rPr lang="ja-JP" altLang="en-US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ＭＳ Ｐゴシック"/>
              </a:rPr>
              <a:t>0-00-00</a:t>
            </a:r>
          </a:p>
          <a:p>
            <a:pPr algn="l">
              <a:lnSpc>
                <a:spcPts val="600"/>
              </a:lnSpc>
            </a:pPr>
            <a:r>
              <a:rPr lang="en-US" altLang="ja-JP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b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本文が</a:t>
            </a:r>
            <a:r>
              <a:rPr lang="ja-JP" altLang="en-US" dirty="0" smtClean="0"/>
              <a:t>入ります。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458268" y="1384573"/>
            <a:ext cx="8352930" cy="451842"/>
          </a:xfrm>
        </p:spPr>
        <p:txBody>
          <a:bodyPr/>
          <a:lstStyle/>
          <a:p>
            <a:r>
              <a:rPr lang="ja-JP" altLang="en-US" dirty="0" smtClean="0"/>
              <a:t>タイトル文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ose">
  <a:themeElements>
    <a:clrScheme name="キュート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rose">
      <a:majorFont>
        <a:latin typeface="HG丸ｺﾞｼｯｸM-PRO"/>
        <a:ea typeface="HG丸ｺﾞｼｯｸM-PRO"/>
        <a:cs typeface=""/>
      </a:majorFont>
      <a:minorFont>
        <a:latin typeface="HG丸ｺﾞｼｯｸM-PRO"/>
        <a:ea typeface="HG丸ｺﾞｼｯｸM-PRO"/>
        <a:cs typeface=""/>
      </a:minorFont>
    </a:fontScheme>
    <a:fmtScheme name="キュート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</Words>
  <Application>Microsoft Office PowerPoint</Application>
  <PresentationFormat>ユーザー設定</PresentationFormat>
  <Paragraphs>10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HG丸ｺﾞｼｯｸM-PRO</vt:lpstr>
      <vt:lpstr>Calibri</vt:lpstr>
      <vt:lpstr>rose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2015-02-10T17:26:50Z</dcterms:modified>
</cp:coreProperties>
</file>